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4;&#1054;&#1044;\&#1086;&#1088;&#1091;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esktop\&#1054;&#1054;&#1044;\&#1088;&#1077;&#1083;&#1072;&#1082;&#1089;&#1072;&#1094;&#1080;&#1103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 № 7 «Белоснежка»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</a:p>
          <a:p>
            <a:pPr algn="ct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«Здоровая семья – здоровый ребёнок!»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  Панферова Елена Владимировна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Жердевка, 2017г.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р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9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2-032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елаксац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4.png"/>
          <p:cNvPicPr>
            <a:picLocks noChangeAspect="1"/>
          </p:cNvPicPr>
          <p:nvPr/>
        </p:nvPicPr>
        <p:blipFill>
          <a:blip r:embed="rId2" cstate="print"/>
          <a:srcRect l="9154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98474" cy="3429000"/>
          </a:xfrm>
          <a:prstGeom prst="rect">
            <a:avLst/>
          </a:prstGeom>
        </p:spPr>
      </p:pic>
      <p:pic>
        <p:nvPicPr>
          <p:cNvPr id="4" name="Рисунок 3" descr="Рисунок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1" y="3429000"/>
            <a:ext cx="4572000" cy="3429000"/>
          </a:xfrm>
          <a:prstGeom prst="rect">
            <a:avLst/>
          </a:prstGeom>
        </p:spPr>
      </p:pic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429000"/>
            <a:ext cx="4572001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6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75989" cy="3356992"/>
          </a:xfrm>
          <a:prstGeom prst="rect">
            <a:avLst/>
          </a:prstGeom>
        </p:spPr>
      </p:pic>
      <p:pic>
        <p:nvPicPr>
          <p:cNvPr id="4" name="Рисунок 3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356992"/>
          </a:xfrm>
          <a:prstGeom prst="rect">
            <a:avLst/>
          </a:prstGeom>
        </p:spPr>
      </p:pic>
      <p:pic>
        <p:nvPicPr>
          <p:cNvPr id="5" name="Рисунок 4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466607" cy="3501008"/>
          </a:xfrm>
          <a:prstGeom prst="rect">
            <a:avLst/>
          </a:prstGeom>
        </p:spPr>
      </p:pic>
      <p:pic>
        <p:nvPicPr>
          <p:cNvPr id="7" name="Рисунок 6" descr="DSC0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356992"/>
            <a:ext cx="471601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DC16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356992"/>
          </a:xfrm>
          <a:prstGeom prst="rect">
            <a:avLst/>
          </a:prstGeom>
        </p:spPr>
      </p:pic>
      <p:pic>
        <p:nvPicPr>
          <p:cNvPr id="4" name="Рисунок 3" descr="SDC16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573016"/>
          </a:xfrm>
          <a:prstGeom prst="rect">
            <a:avLst/>
          </a:prstGeom>
        </p:spPr>
      </p:pic>
      <p:pic>
        <p:nvPicPr>
          <p:cNvPr id="5" name="Рисунок 4" descr="DSC00024.JPG"/>
          <p:cNvPicPr>
            <a:picLocks noChangeAspect="1"/>
          </p:cNvPicPr>
          <p:nvPr/>
        </p:nvPicPr>
        <p:blipFill>
          <a:blip r:embed="rId4" cstate="print"/>
          <a:srcRect r="11722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Рисунок 5" descr="DSC0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4572000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356992"/>
          </a:xfrm>
          <a:prstGeom prst="rect">
            <a:avLst/>
          </a:prstGeom>
        </p:spPr>
      </p:pic>
      <p:pic>
        <p:nvPicPr>
          <p:cNvPr id="4" name="Рисунок 3" descr="тренажер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3"/>
            <a:ext cx="464400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1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</Words>
  <Application>Microsoft Office PowerPoint</Application>
  <PresentationFormat>Экран (4:3)</PresentationFormat>
  <Paragraphs>10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28</cp:revision>
  <dcterms:created xsi:type="dcterms:W3CDTF">2017-12-21T03:54:45Z</dcterms:created>
  <dcterms:modified xsi:type="dcterms:W3CDTF">2017-12-21T11:00:26Z</dcterms:modified>
</cp:coreProperties>
</file>