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76" r:id="rId8"/>
    <p:sldId id="267" r:id="rId9"/>
    <p:sldId id="279" r:id="rId10"/>
    <p:sldId id="280" r:id="rId11"/>
    <p:sldId id="281" r:id="rId12"/>
    <p:sldId id="269" r:id="rId13"/>
    <p:sldId id="270" r:id="rId14"/>
    <p:sldId id="271" r:id="rId15"/>
    <p:sldId id="272" r:id="rId16"/>
    <p:sldId id="265" r:id="rId17"/>
    <p:sldId id="277" r:id="rId18"/>
    <p:sldId id="278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9"/>
            <a:ext cx="91440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 7 «Белоснежка»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Методический семинар </a:t>
            </a:r>
          </a:p>
          <a:p>
            <a:pPr algn="ctr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</a:t>
            </a:r>
            <a:endParaRPr lang="ru-RU" sz="12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b="1" i="1" dirty="0" smtClean="0">
                <a:latin typeface="Times New Roman"/>
                <a:cs typeface="Times New Roman" pitchFamily="18" charset="0"/>
              </a:rPr>
              <a:t>                 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Тема: «Детский фитнес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инновационный подход к здоровью»</a:t>
            </a:r>
            <a:endParaRPr lang="ru-RU" sz="2400" b="1" i="1" dirty="0" smtClean="0"/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подготовил  воспитатель: 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Панферова Елена Владимировна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Жердевка, 2018г.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етодичекий семинар\2018-01-09\DSC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2" y="1412776"/>
            <a:ext cx="7635659" cy="414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етодичекий семинар\2018-01-09\DSC0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1440"/>
            <a:ext cx="8290471" cy="46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етодичекий семинар\2018-01-10\DSC0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r="6786"/>
          <a:stretch/>
        </p:blipFill>
        <p:spPr bwMode="auto">
          <a:xfrm>
            <a:off x="539552" y="1196752"/>
            <a:ext cx="7985908" cy="49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Пилатес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етодичекий семинар\2018-01-10\DSC0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034025" cy="451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00157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9" y="1196752"/>
            <a:ext cx="769408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Черлидинг</a:t>
            </a:r>
            <a:r>
              <a:rPr lang="ru-RU" b="1" i="1" dirty="0" smtClean="0">
                <a:solidFill>
                  <a:srgbClr val="002060"/>
                </a:solidFill>
              </a:rPr>
              <a:t> 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Picture 2" descr="E:\методичекий семинар\2018-01-10\DSC00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23501" r="1786" b="3788"/>
          <a:stretch/>
        </p:blipFill>
        <p:spPr bwMode="auto">
          <a:xfrm>
            <a:off x="611559" y="1844824"/>
            <a:ext cx="770485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762955" cy="43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16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03325"/>
            <a:ext cx="7778750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1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140968"/>
            <a:ext cx="7632848" cy="3456384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       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/>
              <a:t> 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ru-RU" sz="2700" b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Использование фитнеса в работе детского сада  уже дало свои положительные результаты. Дети жизнерадостны, подвижны, с хорошим физическим развитием, правильной осанкой.</a:t>
            </a:r>
            <a:endParaRPr lang="ru-RU" sz="24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101" t="11421" r="14493" b="10539"/>
          <a:stretch>
            <a:fillRect/>
          </a:stretch>
        </p:blipFill>
        <p:spPr bwMode="auto">
          <a:xfrm>
            <a:off x="1763688" y="764704"/>
            <a:ext cx="5802790" cy="371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96267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Одним из главных современных инновационных преобразований в системе дошкольного образования является изменение содержания  физического развития и воспитания детей в соответствии с ФГОС: совершенствование системы оздоровительной работы по сохранению и укреплению физического и психического здоровья детей.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     В соответствии с современными стандартами в нашем детском саду применяются инновационные технологии такие как: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467667529 - копия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060848"/>
            <a:ext cx="5040560" cy="1145582"/>
          </a:xfrm>
        </p:spPr>
      </p:pic>
      <p:pic>
        <p:nvPicPr>
          <p:cNvPr id="1026" name="Picture 2" descr="G:\методичекий семинар\146766752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830" y="3501008"/>
            <a:ext cx="6924341" cy="108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395536" y="836712"/>
            <a:ext cx="2736304" cy="2736303"/>
            <a:chOff x="1456379" y="1685"/>
            <a:chExt cx="2463429" cy="24634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7" name="Овал 36"/>
            <p:cNvSpPr/>
            <p:nvPr/>
          </p:nvSpPr>
          <p:spPr>
            <a:xfrm>
              <a:off x="1456379" y="1685"/>
              <a:ext cx="2463429" cy="2463429"/>
            </a:xfrm>
            <a:prstGeom prst="ellipse">
              <a:avLst/>
            </a:prstGeom>
            <a:ln w="76200"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8" name="Овал 4"/>
            <p:cNvSpPr/>
            <p:nvPr/>
          </p:nvSpPr>
          <p:spPr>
            <a:xfrm>
              <a:off x="1817139" y="359261"/>
              <a:ext cx="1741907" cy="1741907"/>
            </a:xfrm>
            <a:prstGeom prst="rect">
              <a:avLst/>
            </a:prstGeom>
            <a:ln w="76200"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5571" tIns="25400" rIns="135571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Технологии формирования стремления к </a:t>
              </a: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ЗОЖ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691680" y="2924944"/>
            <a:ext cx="2808312" cy="2679453"/>
            <a:chOff x="1709038" y="134090"/>
            <a:chExt cx="2463429" cy="24634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6" name="Овал 45"/>
            <p:cNvSpPr/>
            <p:nvPr/>
          </p:nvSpPr>
          <p:spPr>
            <a:xfrm>
              <a:off x="1709038" y="134090"/>
              <a:ext cx="2463429" cy="2463429"/>
            </a:xfrm>
            <a:prstGeom prst="ellipse">
              <a:avLst/>
            </a:prstGeom>
            <a:solidFill>
              <a:srgbClr val="FFCC00">
                <a:alpha val="50000"/>
              </a:srgbClr>
            </a:solidFill>
            <a:ln w="76200">
              <a:solidFill>
                <a:srgbClr val="FFCC00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7" name="Овал 4"/>
            <p:cNvSpPr/>
            <p:nvPr/>
          </p:nvSpPr>
          <p:spPr>
            <a:xfrm>
              <a:off x="2024862" y="465103"/>
              <a:ext cx="1741907" cy="1741907"/>
            </a:xfrm>
            <a:prstGeom prst="rect">
              <a:avLst/>
            </a:prstGeom>
            <a:ln w="114300"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5571" tIns="25400" rIns="135571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Комплексно – тематическое направление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4644008" y="2852936"/>
            <a:ext cx="2808312" cy="2679453"/>
            <a:chOff x="1645873" y="1685"/>
            <a:chExt cx="2463429" cy="24634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9" name="Овал 48"/>
            <p:cNvSpPr/>
            <p:nvPr/>
          </p:nvSpPr>
          <p:spPr>
            <a:xfrm>
              <a:off x="1645873" y="1685"/>
              <a:ext cx="2463429" cy="2463429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76200">
              <a:solidFill>
                <a:srgbClr val="00B050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0" name="Овал 4"/>
            <p:cNvSpPr/>
            <p:nvPr/>
          </p:nvSpPr>
          <p:spPr>
            <a:xfrm>
              <a:off x="2024862" y="332698"/>
              <a:ext cx="1741907" cy="1741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5571" tIns="25400" rIns="135571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dirty="0" smtClean="0">
                  <a:latin typeface="Times New Roman" pitchFamily="18" charset="0"/>
                  <a:cs typeface="Times New Roman" pitchFamily="18" charset="0"/>
                </a:rPr>
                <a:t>Детский ф</a:t>
              </a: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итнес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164351" y="819267"/>
            <a:ext cx="2808312" cy="2736304"/>
            <a:chOff x="1484897" y="-146426"/>
            <a:chExt cx="2463429" cy="24634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2" name="Овал 51"/>
            <p:cNvSpPr/>
            <p:nvPr/>
          </p:nvSpPr>
          <p:spPr>
            <a:xfrm>
              <a:off x="1484897" y="-146426"/>
              <a:ext cx="2463429" cy="2463429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 w="76200">
              <a:solidFill>
                <a:schemeClr val="tx1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3" name="Овал 4"/>
            <p:cNvSpPr/>
            <p:nvPr/>
          </p:nvSpPr>
          <p:spPr>
            <a:xfrm>
              <a:off x="1845658" y="217965"/>
              <a:ext cx="1741907" cy="1741907"/>
            </a:xfrm>
            <a:prstGeom prst="rect">
              <a:avLst/>
            </a:prstGeom>
            <a:ln w="76200"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5571" tIns="25400" rIns="135571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Проблемно – игровые технологии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012161" y="836712"/>
            <a:ext cx="2736304" cy="2664296"/>
            <a:chOff x="1519544" y="1685"/>
            <a:chExt cx="2463429" cy="246342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5" name="Овал 54"/>
            <p:cNvSpPr/>
            <p:nvPr/>
          </p:nvSpPr>
          <p:spPr>
            <a:xfrm>
              <a:off x="1519544" y="1685"/>
              <a:ext cx="2463429" cy="246342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0000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6" name="Овал 4"/>
            <p:cNvSpPr/>
            <p:nvPr/>
          </p:nvSpPr>
          <p:spPr>
            <a:xfrm>
              <a:off x="1880304" y="346946"/>
              <a:ext cx="1741907" cy="174190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35571" tIns="25400" rIns="135571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kern="1200" dirty="0" smtClean="0">
                  <a:latin typeface="Times New Roman" pitchFamily="18" charset="0"/>
                  <a:cs typeface="Times New Roman" pitchFamily="18" charset="0"/>
                </a:rPr>
                <a:t>Технология проектной деятельности</a:t>
              </a:r>
              <a:endParaRPr lang="ru-RU" sz="2000" b="1" i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692697"/>
            <a:ext cx="3744416" cy="5112567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spcBef>
                <a:spcPts val="0"/>
              </a:spcBef>
              <a:buNone/>
            </a:pPr>
            <a:endParaRPr lang="en-US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en-US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фитнес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 – это здоровье и развитие в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сочетании с радостью детей, а также возможностью родителей видеть детей в движении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здоровыми, умными и физически красивыми.</a:t>
            </a: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en-US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" name="Picture 2" descr="E:\лето раб 2016\DCIM\10960701\DSC0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4248472" cy="279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6650"/>
          <a:stretch>
            <a:fillRect/>
          </a:stretch>
        </p:blipFill>
        <p:spPr bwMode="auto">
          <a:xfrm>
            <a:off x="755577" y="3573016"/>
            <a:ext cx="41764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оздоровительного фитнеса для дошкольников: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240360" cy="217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Lena\Desktop\2015-04-20\DSC0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77072"/>
            <a:ext cx="3297678" cy="2195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782786"/>
            <a:ext cx="3888432" cy="214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385687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ренажеры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792323" cy="439248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Тренажеры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етодичекий семинар\2018-01-09\DSC0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565165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1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632848" cy="4525963"/>
          </a:xfr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Фитбол - гимнастика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етодичекий семинар\2018-01-09\DSC0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 t="12267" r="4129"/>
          <a:stretch/>
        </p:blipFill>
        <p:spPr bwMode="auto">
          <a:xfrm>
            <a:off x="683568" y="980728"/>
            <a:ext cx="7488832" cy="450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54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Одним из главных современных инновационных преобразований в системе дошкольного образования является изменение содержания  физического развития и воспитания детей в соответствии с ФГОС: совершенствование системы оздоровительной работы по сохранению и укреплению физического и психического здоровья детей.         В соответствии с современными стандартами в нашем детском саду применяются инновационные технологии такие как: </vt:lpstr>
      <vt:lpstr>Презентация PowerPoint</vt:lpstr>
      <vt:lpstr>Презентация PowerPoint</vt:lpstr>
      <vt:lpstr>Задачи оздоровительного фитнеса для дошкольников:</vt:lpstr>
      <vt:lpstr> Тренажеры</vt:lpstr>
      <vt:lpstr>Презентация PowerPoint</vt:lpstr>
      <vt:lpstr> Фитбол - гимнастика</vt:lpstr>
      <vt:lpstr>Презентация PowerPoint</vt:lpstr>
      <vt:lpstr>Презентация PowerPoint</vt:lpstr>
      <vt:lpstr>Презентация PowerPoint</vt:lpstr>
      <vt:lpstr> Пилатес</vt:lpstr>
      <vt:lpstr>Презентация PowerPoint</vt:lpstr>
      <vt:lpstr>Презентация PowerPoint</vt:lpstr>
      <vt:lpstr>Презентация PowerPoint</vt:lpstr>
      <vt:lpstr>Черлидинг </vt:lpstr>
      <vt:lpstr>Презентация PowerPoint</vt:lpstr>
      <vt:lpstr>Презентация PowerPoint</vt:lpstr>
      <vt:lpstr>            Использование фитнеса в работе детского сада  уже дало свои положительные результаты. Дети жизнерадостны, подвижны, с хорошим физическим развитием, правильной осанкой.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160</cp:revision>
  <dcterms:created xsi:type="dcterms:W3CDTF">2018-01-07T13:34:16Z</dcterms:created>
  <dcterms:modified xsi:type="dcterms:W3CDTF">2018-01-18T05:34:37Z</dcterms:modified>
</cp:coreProperties>
</file>