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99792"/>
            <a:ext cx="6858000" cy="1855960"/>
          </a:xfrm>
          <a:prstGeom prst="rect">
            <a:avLst/>
          </a:prstGeom>
        </p:spPr>
      </p:pic>
      <p:pic>
        <p:nvPicPr>
          <p:cNvPr id="3" name="Рисунок 2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9512"/>
            <a:ext cx="6858000" cy="2538712"/>
          </a:xfrm>
          <a:prstGeom prst="rect">
            <a:avLst/>
          </a:prstGeom>
        </p:spPr>
      </p:pic>
      <p:pic>
        <p:nvPicPr>
          <p:cNvPr id="4" name="Рисунок 3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644008"/>
            <a:ext cx="6858000" cy="3110988"/>
          </a:xfrm>
          <a:prstGeom prst="rect">
            <a:avLst/>
          </a:prstGeom>
        </p:spPr>
      </p:pic>
      <p:pic>
        <p:nvPicPr>
          <p:cNvPr id="5" name="Рисунок 4" descr="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860269"/>
            <a:ext cx="6858000" cy="283731"/>
          </a:xfrm>
          <a:prstGeom prst="rect">
            <a:avLst/>
          </a:prstGeom>
        </p:spPr>
      </p:pic>
      <p:pic>
        <p:nvPicPr>
          <p:cNvPr id="6" name="Рисунок 5" descr="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7740352"/>
            <a:ext cx="6858000" cy="11521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Ивлева А.С</dc:creator>
  <cp:lastModifiedBy>Ивлева А.С</cp:lastModifiedBy>
  <cp:revision>2</cp:revision>
  <dcterms:created xsi:type="dcterms:W3CDTF">2019-02-18T13:07:52Z</dcterms:created>
  <dcterms:modified xsi:type="dcterms:W3CDTF">2019-02-18T13:18:18Z</dcterms:modified>
</cp:coreProperties>
</file>